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318" r:id="rId2"/>
    <p:sldId id="11570" r:id="rId3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3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300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6589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146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5134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1968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52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0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284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Helvetica"/>
              </a:rPr>
              <a:t>(تصنيع  المنِتجات اليدوية 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10450830" y="275747"/>
            <a:ext cx="9781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الواجب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7EB902D-4F28-B6EE-8D90-185C2894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30" y="2835639"/>
            <a:ext cx="2341067" cy="2341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CA9D7CF-DCBA-D2E3-6D6D-39DFAC37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790" y="2835639"/>
            <a:ext cx="2792210" cy="2395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037E91D-3941-AFC2-A85C-20A8A98F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183" y="980659"/>
            <a:ext cx="2139881" cy="2145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3F33402-BF8F-E339-0C89-C4DA38B8A69F}"/>
              </a:ext>
            </a:extLst>
          </p:cNvPr>
          <p:cNvSpPr txBox="1"/>
          <p:nvPr/>
        </p:nvSpPr>
        <p:spPr>
          <a:xfrm>
            <a:off x="1729197" y="5795010"/>
            <a:ext cx="23410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الإسفنج الطبيعي      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D5516E8-D9D6-046E-BC0C-6475799C6358}"/>
              </a:ext>
            </a:extLst>
          </p:cNvPr>
          <p:cNvSpPr txBox="1"/>
          <p:nvPr/>
        </p:nvSpPr>
        <p:spPr>
          <a:xfrm>
            <a:off x="8953613" y="4074797"/>
            <a:ext cx="212815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الأسفنج الصناعي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DB2CD5D-E994-668D-BED1-6194F5D9C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603" y="1417320"/>
            <a:ext cx="2621507" cy="1743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01FDB7-9B20-4FE8-B9FC-7C9956E66772}"/>
              </a:ext>
            </a:extLst>
          </p:cNvPr>
          <p:cNvCxnSpPr/>
          <p:nvPr/>
        </p:nvCxnSpPr>
        <p:spPr>
          <a:xfrm flipH="1">
            <a:off x="6463641" y="3509041"/>
            <a:ext cx="1314450" cy="76581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مربع نص 10">
            <a:extLst>
              <a:ext uri="{FF2B5EF4-FFF2-40B4-BE49-F238E27FC236}">
                <a16:creationId xmlns:a16="http://schemas.microsoft.com/office/drawing/2014/main" id="{0747F0F0-A2F5-4390-BFC5-484EEFE0F0F5}"/>
              </a:ext>
            </a:extLst>
          </p:cNvPr>
          <p:cNvSpPr txBox="1"/>
          <p:nvPr/>
        </p:nvSpPr>
        <p:spPr>
          <a:xfrm>
            <a:off x="1853180" y="908114"/>
            <a:ext cx="721081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تصوير فيديو للطالب في طريقة استخدام الأسفنج في امتصاص الماء </a:t>
            </a:r>
          </a:p>
        </p:txBody>
      </p:sp>
    </p:spTree>
    <p:extLst>
      <p:ext uri="{BB962C8B-B14F-4D97-AF65-F5344CB8AC3E}">
        <p14:creationId xmlns:p14="http://schemas.microsoft.com/office/powerpoint/2010/main" val="32555108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Times New Roman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Salma Ali Mubarak AlAhbabi</dc:creator>
  <cp:lastModifiedBy>MEEAD AHMED OBAID ALTENEIJI</cp:lastModifiedBy>
  <cp:revision>5</cp:revision>
  <dcterms:created xsi:type="dcterms:W3CDTF">2023-06-15T04:13:26Z</dcterms:created>
  <dcterms:modified xsi:type="dcterms:W3CDTF">2024-03-27T06:44:02Z</dcterms:modified>
</cp:coreProperties>
</file>